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58" r:id="rId3"/>
    <p:sldId id="259" r:id="rId4"/>
    <p:sldId id="260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48FDA-5D5D-48BA-8DC1-594DD21041FE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14A88-4537-427A-8060-AA7BE9351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93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27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6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9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6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8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6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73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21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5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1/14/2016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6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60" y="76200"/>
            <a:ext cx="8041440" cy="1442674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llamo ______________ Clase 802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fecha es el 14 de enero del 2016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# 46: </a:t>
            </a:r>
            <a:r>
              <a:rPr lang="en-US" sz="3200" dirty="0" smtClean="0">
                <a:solidFill>
                  <a:schemeClr val="tx1"/>
                </a:solidFill>
              </a:rPr>
              <a:t>La </a:t>
            </a:r>
            <a:r>
              <a:rPr lang="en-US" sz="3200" dirty="0" err="1" smtClean="0">
                <a:solidFill>
                  <a:schemeClr val="tx1"/>
                </a:solidFill>
              </a:rPr>
              <a:t>tarea</a:t>
            </a:r>
            <a:r>
              <a:rPr lang="en-US" sz="3200" dirty="0" smtClean="0">
                <a:solidFill>
                  <a:schemeClr val="tx1"/>
                </a:solidFill>
              </a:rPr>
              <a:t>,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¿</a:t>
            </a:r>
            <a:r>
              <a:rPr lang="en-US" sz="3200" dirty="0" err="1" smtClean="0">
                <a:solidFill>
                  <a:schemeClr val="tx1"/>
                </a:solidFill>
              </a:rPr>
              <a:t>cuando</a:t>
            </a:r>
            <a:r>
              <a:rPr lang="en-US" sz="3200" dirty="0" smtClean="0">
                <a:solidFill>
                  <a:schemeClr val="tx1"/>
                </a:solidFill>
              </a:rPr>
              <a:t> la </a:t>
            </a:r>
            <a:r>
              <a:rPr lang="en-US" sz="3200" dirty="0" err="1" smtClean="0">
                <a:solidFill>
                  <a:schemeClr val="tx1"/>
                </a:solidFill>
              </a:rPr>
              <a:t>completaste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  <a:r>
              <a:rPr lang="es-ES_tradnl" sz="3200" dirty="0"/>
              <a:t> </a:t>
            </a:r>
            <a:r>
              <a:rPr lang="es-ES_tradnl" sz="3200" dirty="0" err="1" smtClean="0"/>
              <a:t>Identify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Object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Pronoun</a:t>
            </a:r>
            <a:r>
              <a:rPr lang="es-ES_tradnl" sz="3200" dirty="0" smtClean="0"/>
              <a:t>, then </a:t>
            </a:r>
            <a:r>
              <a:rPr lang="es-ES_tradnl" sz="3200" dirty="0" err="1" smtClean="0"/>
              <a:t>rewrite</a:t>
            </a:r>
            <a:r>
              <a:rPr lang="es-ES_tradnl" sz="3200" dirty="0" smtClean="0"/>
              <a:t> </a:t>
            </a:r>
            <a:r>
              <a:rPr lang="es-ES_tradnl" sz="3200" dirty="0" err="1"/>
              <a:t>using</a:t>
            </a:r>
            <a:r>
              <a:rPr lang="es-ES_tradnl" sz="3200" dirty="0"/>
              <a:t> </a:t>
            </a:r>
            <a:r>
              <a:rPr lang="es-ES_tradnl" sz="3200" dirty="0" err="1"/>
              <a:t>the</a:t>
            </a:r>
            <a:r>
              <a:rPr lang="es-ES_tradnl" sz="3200" dirty="0"/>
              <a:t> </a:t>
            </a:r>
            <a:r>
              <a:rPr lang="es-ES_tradnl" sz="3200" b="1" dirty="0" err="1">
                <a:solidFill>
                  <a:srgbClr val="C00000"/>
                </a:solidFill>
              </a:rPr>
              <a:t>Direct</a:t>
            </a:r>
            <a:r>
              <a:rPr lang="es-ES_tradnl" sz="3200" b="1" dirty="0">
                <a:solidFill>
                  <a:srgbClr val="C00000"/>
                </a:solidFill>
              </a:rPr>
              <a:t> </a:t>
            </a:r>
            <a:r>
              <a:rPr lang="es-ES_tradnl" sz="3200" b="1" dirty="0" err="1">
                <a:solidFill>
                  <a:srgbClr val="C00000"/>
                </a:solidFill>
              </a:rPr>
              <a:t>Object</a:t>
            </a:r>
            <a:r>
              <a:rPr lang="es-ES_tradnl" sz="3200" b="1" dirty="0">
                <a:solidFill>
                  <a:srgbClr val="C00000"/>
                </a:solidFill>
              </a:rPr>
              <a:t> </a:t>
            </a:r>
            <a:r>
              <a:rPr lang="es-ES_tradnl" sz="3200" b="1" dirty="0" err="1">
                <a:solidFill>
                  <a:srgbClr val="C00000"/>
                </a:solidFill>
              </a:rPr>
              <a:t>Pronoun</a:t>
            </a:r>
            <a:r>
              <a:rPr lang="es-ES_tradnl" sz="3200" dirty="0"/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/>
              <a:t>Stephanie compró la crema protectora.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 err="1"/>
              <a:t>Sebastian</a:t>
            </a:r>
            <a:r>
              <a:rPr lang="es-ES_tradnl" sz="3200" dirty="0"/>
              <a:t> compró el bañador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/>
              <a:t>Max y Valeria pasaron el día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/>
              <a:t>Erick compró los anteojos de sol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/>
              <a:t>Yo tomé las fotos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dirty="0"/>
              <a:t>Melanie miró las </a:t>
            </a:r>
            <a:r>
              <a:rPr lang="es-ES_tradnl" sz="3200" dirty="0" smtClean="0"/>
              <a:t>fotos.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1600" y="2286000"/>
            <a:ext cx="2743200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6927" y="3200400"/>
            <a:ext cx="3422073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5800" y="3127453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Stephanie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la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compró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3800" y="3657600"/>
            <a:ext cx="2736273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3581400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Sebastian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lo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compró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9600" y="4094018"/>
            <a:ext cx="1032163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5800" y="4038600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Max y Valeria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lo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pasaron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en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la playa.</a:t>
            </a:r>
          </a:p>
        </p:txBody>
      </p:sp>
      <p:sp>
        <p:nvSpPr>
          <p:cNvPr id="7" name="Rectangle 6"/>
          <p:cNvSpPr/>
          <p:nvPr/>
        </p:nvSpPr>
        <p:spPr>
          <a:xfrm>
            <a:off x="3053195" y="4551218"/>
            <a:ext cx="3042805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5800" y="4520625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Erick </a:t>
            </a:r>
            <a:r>
              <a:rPr lang="en-US" sz="3200" b="1" dirty="0" err="1" smtClean="0">
                <a:solidFill>
                  <a:srgbClr val="C00000"/>
                </a:solidFill>
                <a:latin typeface="Calibri" pitchFamily="34" charset="0"/>
              </a:rPr>
              <a:t>los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compró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ayer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33600" y="5029200"/>
            <a:ext cx="1447800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" y="4977825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Yo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las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tomé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en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la playa.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53196" y="5486400"/>
            <a:ext cx="1521402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5800" y="5511225"/>
            <a:ext cx="6705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Melanie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</a:rPr>
              <a:t>las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Calibri" pitchFamily="34" charset="0"/>
              </a:rPr>
              <a:t>miró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160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  <p:bldP spid="10" grpId="0" animBg="1"/>
      <p:bldP spid="6" grpId="0" animBg="1"/>
      <p:bldP spid="11" grpId="0" animBg="1"/>
      <p:bldP spid="7" grpId="0" animBg="1"/>
      <p:bldP spid="13" grpId="0" animBg="1"/>
      <p:bldP spid="12" grpId="0" animBg="1"/>
      <p:bldP spid="15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-3810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67400"/>
          </a:xfrm>
        </p:spPr>
        <p:txBody>
          <a:bodyPr/>
          <a:lstStyle/>
          <a:p>
            <a:r>
              <a:rPr lang="en-US" dirty="0" smtClean="0"/>
              <a:t>WORKBOOK; p. 7.13</a:t>
            </a:r>
          </a:p>
          <a:p>
            <a:pPr marL="457200" indent="-457200">
              <a:buFont typeface="+mj-lt"/>
              <a:buAutoNum type="alphaUcPeriod" startAt="2"/>
            </a:pPr>
            <a:r>
              <a:rPr lang="en-US" dirty="0" smtClean="0"/>
              <a:t>Answer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la crema solar?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Compraste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anteojos</a:t>
            </a:r>
            <a:r>
              <a:rPr lang="en-US" dirty="0" smtClean="0"/>
              <a:t> de sol?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Rentaste</a:t>
            </a:r>
            <a:r>
              <a:rPr lang="en-US" dirty="0" smtClean="0"/>
              <a:t> el </a:t>
            </a:r>
            <a:r>
              <a:rPr lang="en-US" dirty="0" err="1" smtClean="0"/>
              <a:t>barquito</a:t>
            </a:r>
            <a:r>
              <a:rPr lang="en-US" dirty="0" smtClean="0"/>
              <a:t>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Rentaste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esquis</a:t>
            </a:r>
            <a:r>
              <a:rPr lang="en-US" dirty="0" smtClean="0"/>
              <a:t> </a:t>
            </a:r>
            <a:r>
              <a:rPr lang="en-US" dirty="0" err="1" smtClean="0"/>
              <a:t>acuaticos</a:t>
            </a:r>
            <a:r>
              <a:rPr lang="en-US" dirty="0" smtClean="0"/>
              <a:t>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Usaste</a:t>
            </a:r>
            <a:r>
              <a:rPr lang="en-US" dirty="0" smtClean="0"/>
              <a:t> la </a:t>
            </a:r>
            <a:r>
              <a:rPr lang="en-US" dirty="0" err="1" smtClean="0"/>
              <a:t>computadora</a:t>
            </a:r>
            <a:r>
              <a:rPr lang="en-US" dirty="0" smtClean="0"/>
              <a:t>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Buscaste</a:t>
            </a:r>
            <a:r>
              <a:rPr lang="en-US" dirty="0" smtClean="0"/>
              <a:t> la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Internet?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Enviaste</a:t>
            </a:r>
            <a:r>
              <a:rPr lang="en-US" dirty="0" smtClean="0"/>
              <a:t> el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electronico</a:t>
            </a:r>
            <a:r>
              <a:rPr lang="en-US" dirty="0" smtClean="0"/>
              <a:t> </a:t>
            </a:r>
            <a:r>
              <a:rPr lang="en-US" dirty="0" err="1" smtClean="0"/>
              <a:t>anoche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2133600"/>
            <a:ext cx="67056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la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tengo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tengo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la crema solar)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2743200"/>
            <a:ext cx="83058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compré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compré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anteojos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de sol)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3352800"/>
            <a:ext cx="67056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lo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renté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renté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el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barquito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" y="4048780"/>
            <a:ext cx="76200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renté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renté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esquis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acuaticos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5800" y="4658380"/>
            <a:ext cx="67056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la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usé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usé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la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computadora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4800" y="5181600"/>
            <a:ext cx="87630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la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busqué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busqué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la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informacion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en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el Internet.)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5953780"/>
            <a:ext cx="82296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Si,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lo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envié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 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(…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envié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el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correo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electronico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00FF"/>
                </a:solidFill>
                <a:latin typeface="Calibri" pitchFamily="34" charset="0"/>
              </a:rPr>
              <a:t>anoche</a:t>
            </a:r>
            <a:r>
              <a:rPr lang="en-US" sz="2800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endParaRPr lang="en-US" sz="2800" b="1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0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248400"/>
          </a:xfrm>
        </p:spPr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lphaUcPeriod" startAt="3"/>
            </a:pPr>
            <a:r>
              <a:rPr lang="en-US" dirty="0" smtClean="0"/>
              <a:t>Rewrite.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Carmen </a:t>
            </a:r>
            <a:r>
              <a:rPr lang="en-US" dirty="0" err="1" smtClean="0"/>
              <a:t>tomó</a:t>
            </a:r>
            <a:r>
              <a:rPr lang="en-US" dirty="0" smtClean="0"/>
              <a:t> </a:t>
            </a:r>
            <a:r>
              <a:rPr lang="en-US" i="1" dirty="0" smtClean="0"/>
              <a:t>las </a:t>
            </a:r>
            <a:r>
              <a:rPr lang="en-US" i="1" dirty="0" err="1" smtClean="0"/>
              <a:t>fotos</a:t>
            </a:r>
            <a:r>
              <a:rPr lang="en-US" dirty="0" smtClean="0"/>
              <a:t> con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camara</a:t>
            </a:r>
            <a:r>
              <a:rPr lang="en-US" dirty="0" smtClean="0"/>
              <a:t> digital.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compró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camara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i="1" dirty="0" err="1" smtClean="0"/>
              <a:t>los</a:t>
            </a:r>
            <a:r>
              <a:rPr lang="en-US" i="1" dirty="0" smtClean="0"/>
              <a:t> </a:t>
            </a:r>
            <a:r>
              <a:rPr lang="en-US" i="1" dirty="0" err="1" smtClean="0"/>
              <a:t>esquís</a:t>
            </a:r>
            <a:r>
              <a:rPr lang="en-US" dirty="0" smtClean="0"/>
              <a:t>? 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i="1" dirty="0" err="1" smtClean="0"/>
              <a:t>los</a:t>
            </a:r>
            <a:r>
              <a:rPr lang="en-US" i="1" dirty="0" smtClean="0"/>
              <a:t> </a:t>
            </a:r>
            <a:r>
              <a:rPr lang="en-US" i="1" dirty="0" err="1" smtClean="0"/>
              <a:t>bastones</a:t>
            </a:r>
            <a:r>
              <a:rPr lang="en-US" dirty="0" smtClean="0"/>
              <a:t>?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i="1" dirty="0" err="1" smtClean="0"/>
              <a:t>los</a:t>
            </a:r>
            <a:r>
              <a:rPr lang="en-US" i="1" dirty="0" smtClean="0"/>
              <a:t> </a:t>
            </a:r>
            <a:r>
              <a:rPr lang="en-US" i="1" dirty="0" err="1" smtClean="0"/>
              <a:t>guantes</a:t>
            </a:r>
            <a:r>
              <a:rPr lang="en-US" i="1" dirty="0" smtClean="0"/>
              <a:t>.</a:t>
            </a:r>
            <a:endParaRPr lang="en-US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Un </a:t>
            </a:r>
            <a:r>
              <a:rPr lang="en-US" dirty="0" err="1" smtClean="0"/>
              <a:t>jugador</a:t>
            </a:r>
            <a:r>
              <a:rPr lang="en-US" dirty="0" smtClean="0"/>
              <a:t> </a:t>
            </a:r>
            <a:r>
              <a:rPr lang="en-US" dirty="0" err="1" smtClean="0"/>
              <a:t>lanza</a:t>
            </a:r>
            <a:r>
              <a:rPr lang="en-US" dirty="0" smtClean="0"/>
              <a:t> </a:t>
            </a:r>
            <a:r>
              <a:rPr lang="en-US" i="1" dirty="0" smtClean="0"/>
              <a:t>el </a:t>
            </a:r>
            <a:r>
              <a:rPr lang="en-US" i="1" dirty="0" err="1" smtClean="0"/>
              <a:t>balon</a:t>
            </a:r>
            <a:r>
              <a:rPr lang="en-US" dirty="0" smtClean="0"/>
              <a:t> y el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devuelve</a:t>
            </a:r>
            <a:r>
              <a:rPr lang="en-US" dirty="0" smtClean="0"/>
              <a:t> </a:t>
            </a:r>
            <a:r>
              <a:rPr lang="en-US" i="1" dirty="0" smtClean="0"/>
              <a:t>el </a:t>
            </a:r>
            <a:r>
              <a:rPr lang="en-US" i="1" dirty="0" err="1" smtClean="0"/>
              <a:t>balon</a:t>
            </a:r>
            <a:r>
              <a:rPr lang="en-US" dirty="0" smtClean="0"/>
              <a:t>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raqueta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175260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Carmen 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las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tomó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con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su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camara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digital.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25247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Ella 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compró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ayer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33629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¿</a:t>
            </a:r>
            <a:r>
              <a:rPr lang="en-US" sz="2800" b="1" i="1" dirty="0">
                <a:solidFill>
                  <a:srgbClr val="0000FF"/>
                </a:solidFill>
                <a:latin typeface="Calibri" pitchFamily="34" charset="0"/>
              </a:rPr>
              <a:t>L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os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tienes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? ¿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Los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tienes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41249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necesitas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" y="49631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Un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jugador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lanza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y el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otro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devuelve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5800" y="58013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Yo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Calibri" pitchFamily="34" charset="0"/>
              </a:rPr>
              <a:t>la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tengo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33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3467100" y="5562600"/>
            <a:ext cx="28575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048000" y="4953000"/>
            <a:ext cx="13716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857500" y="4419600"/>
            <a:ext cx="15621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95600" y="3810000"/>
            <a:ext cx="12192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00200" y="2590800"/>
            <a:ext cx="20193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71800" y="2057400"/>
            <a:ext cx="12954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-3810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762000"/>
            <a:ext cx="80772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2450" indent="-552450">
              <a:lnSpc>
                <a:spcPct val="110000"/>
              </a:lnSpc>
              <a:buClr>
                <a:srgbClr val="A63212"/>
              </a:buCl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942408"/>
                </a:solidFill>
              </a:rPr>
              <a:t>A.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COPY , </a:t>
            </a:r>
            <a:r>
              <a:rPr lang="es-ES_tradnl" altLang="en-US" i="1" u="sng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underline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Objeto Directo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THEN ANSWER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using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Pronombre de Objeto Directo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(POD)</a:t>
            </a:r>
            <a:endParaRPr lang="es-ES_tradnl" altLang="en-US" dirty="0" smtClean="0">
              <a:solidFill>
                <a:srgbClr val="942408"/>
              </a:solidFill>
            </a:endParaRP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¿Dónde buscas tus libros?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¿Ves muchos perros en el parque?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¿Tienes la tarea aquí?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¿Comprendes el cuento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story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repetir las palabras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words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¿Puedes hablar el español?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¿Quieres preparar la ensalada de tomate?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comprar los discos compactos?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19151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u="sng" dirty="0">
                <a:solidFill>
                  <a:srgbClr val="0000FF"/>
                </a:solidFill>
                <a:latin typeface="Calibri" pitchFamily="34" charset="0"/>
              </a:rPr>
              <a:t>L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busco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en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mi mochila/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casillero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/ mesa.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25247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b="1" i="1" u="sng" dirty="0" err="1">
                <a:solidFill>
                  <a:srgbClr val="0000FF"/>
                </a:solidFill>
                <a:latin typeface="Calibri" pitchFamily="34" charset="0"/>
              </a:rPr>
              <a:t>l</a:t>
            </a:r>
            <a:r>
              <a:rPr lang="en-US" sz="2800" b="1" i="1" u="sng" dirty="0" err="1" smtClean="0">
                <a:solidFill>
                  <a:srgbClr val="0000FF"/>
                </a:solidFill>
                <a:latin typeface="Calibri" pitchFamily="34" charset="0"/>
              </a:rPr>
              <a:t>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veo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en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el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parque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31343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la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tengo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aqui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" y="365760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lo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comprendo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8200" y="42773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las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voy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a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repetir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48869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lo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puedo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hablar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38200" y="541020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 pitchFamily="34" charset="0"/>
              </a:rPr>
              <a:t>la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quiero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preparar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38200" y="6106180"/>
            <a:ext cx="7696200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Si 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(No) </a:t>
            </a:r>
            <a:r>
              <a:rPr lang="en-US" sz="2800" b="1" i="1" u="sng" dirty="0" err="1" smtClean="0">
                <a:solidFill>
                  <a:srgbClr val="0000FF"/>
                </a:solidFill>
                <a:latin typeface="Calibri" pitchFamily="34" charset="0"/>
              </a:rPr>
              <a:t>los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voy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 a </a:t>
            </a:r>
            <a:r>
              <a:rPr lang="en-US" sz="2800" b="1" dirty="0" err="1" smtClean="0">
                <a:solidFill>
                  <a:srgbClr val="0000FF"/>
                </a:solidFill>
                <a:latin typeface="Calibri" pitchFamily="34" charset="0"/>
              </a:rPr>
              <a:t>comprar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095500" y="3200400"/>
            <a:ext cx="100965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971800" y="6172200"/>
            <a:ext cx="28956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60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TEXTBOOK:</a:t>
            </a:r>
          </a:p>
          <a:p>
            <a:pPr lvl="1"/>
            <a:r>
              <a:rPr lang="en-US" sz="2600" b="1" dirty="0" smtClean="0"/>
              <a:t>COPIA</a:t>
            </a:r>
            <a:r>
              <a:rPr lang="en-US" sz="2600" dirty="0" smtClean="0"/>
              <a:t> y </a:t>
            </a:r>
            <a:r>
              <a:rPr lang="en-US" sz="2600" dirty="0" err="1" smtClean="0"/>
              <a:t>responde</a:t>
            </a:r>
            <a:r>
              <a:rPr lang="en-US" sz="2600" dirty="0" smtClean="0"/>
              <a:t> </a:t>
            </a:r>
            <a:r>
              <a:rPr lang="en-US" sz="2600" u="sng" dirty="0" err="1" smtClean="0"/>
              <a:t>Ejercicio</a:t>
            </a:r>
            <a:r>
              <a:rPr lang="en-US" sz="2600" u="sng" dirty="0" smtClean="0"/>
              <a:t> 15</a:t>
            </a:r>
            <a:r>
              <a:rPr lang="en-US" sz="2600" dirty="0" smtClean="0"/>
              <a:t> p. 245</a:t>
            </a:r>
          </a:p>
          <a:p>
            <a:pPr lvl="1"/>
            <a:r>
              <a:rPr lang="en-US" sz="2600" b="1" dirty="0" smtClean="0"/>
              <a:t>COPIA </a:t>
            </a:r>
            <a:r>
              <a:rPr lang="en-US" sz="2600" dirty="0" smtClean="0"/>
              <a:t>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</a:t>
            </a:r>
            <a:r>
              <a:rPr lang="en-US" sz="2600" u="sng" dirty="0" err="1" smtClean="0"/>
              <a:t>Ejercicio</a:t>
            </a:r>
            <a:r>
              <a:rPr lang="en-US" sz="2600" u="sng" dirty="0" smtClean="0"/>
              <a:t> 18</a:t>
            </a:r>
            <a:r>
              <a:rPr lang="en-US" sz="2600" dirty="0" smtClean="0"/>
              <a:t> p. 246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22146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526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Sketchbook</vt:lpstr>
      <vt:lpstr>Me llamo ______________ Clase 802 La fecha es el 14 de enero del 2016</vt:lpstr>
      <vt:lpstr>Repaso de la Tarea 45</vt:lpstr>
      <vt:lpstr>PowerPoint Presentation</vt:lpstr>
      <vt:lpstr>Practica</vt:lpstr>
      <vt:lpstr>Tarea # 46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14 de enero del 2016</dc:title>
  <dc:creator>Helen Zumaeta</dc:creator>
  <cp:lastModifiedBy>Helen Zumaeta</cp:lastModifiedBy>
  <cp:revision>10</cp:revision>
  <cp:lastPrinted>2016-01-14T16:51:49Z</cp:lastPrinted>
  <dcterms:created xsi:type="dcterms:W3CDTF">2016-01-13T22:19:02Z</dcterms:created>
  <dcterms:modified xsi:type="dcterms:W3CDTF">2016-01-14T20:11:40Z</dcterms:modified>
</cp:coreProperties>
</file>